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278" r:id="rId3"/>
    <p:sldId id="277" r:id="rId4"/>
    <p:sldId id="274" r:id="rId5"/>
    <p:sldId id="275" r:id="rId6"/>
    <p:sldId id="276" r:id="rId7"/>
    <p:sldId id="259" r:id="rId8"/>
    <p:sldId id="288" r:id="rId9"/>
    <p:sldId id="297" r:id="rId10"/>
    <p:sldId id="279" r:id="rId11"/>
    <p:sldId id="286" r:id="rId12"/>
    <p:sldId id="272" r:id="rId13"/>
    <p:sldId id="289" r:id="rId14"/>
    <p:sldId id="283" r:id="rId15"/>
    <p:sldId id="300" r:id="rId16"/>
    <p:sldId id="282" r:id="rId17"/>
    <p:sldId id="302" r:id="rId18"/>
    <p:sldId id="299" r:id="rId19"/>
    <p:sldId id="303" r:id="rId20"/>
    <p:sldId id="301" r:id="rId21"/>
    <p:sldId id="304" r:id="rId22"/>
    <p:sldId id="305" r:id="rId23"/>
    <p:sldId id="306" r:id="rId24"/>
    <p:sldId id="263" r:id="rId25"/>
    <p:sldId id="285" r:id="rId26"/>
    <p:sldId id="290" r:id="rId27"/>
    <p:sldId id="292" r:id="rId28"/>
    <p:sldId id="293" r:id="rId29"/>
    <p:sldId id="295" r:id="rId30"/>
    <p:sldId id="294" r:id="rId31"/>
    <p:sldId id="273" r:id="rId32"/>
    <p:sldId id="280" r:id="rId33"/>
    <p:sldId id="265" r:id="rId34"/>
    <p:sldId id="284" r:id="rId35"/>
    <p:sldId id="296" r:id="rId36"/>
    <p:sldId id="298" r:id="rId3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Sitka Display Semibold" pitchFamily="2" charset="0"/>
      <p:bold r:id="rId43"/>
      <p:boldItalic r:id="rId44"/>
    </p:embeddedFont>
    <p:embeddedFont>
      <p:font typeface="Sitka Heading Semibold" pitchFamily="2" charset="0"/>
      <p:bold r:id="rId45"/>
      <p:boldItalic r:id="rId46"/>
    </p:embeddedFont>
    <p:embeddedFont>
      <p:font typeface="Sitka Small Semibold" pitchFamily="2" charset="0"/>
      <p:bold r:id="rId47"/>
      <p:boldItalic r:id="rId48"/>
    </p:embeddedFont>
    <p:embeddedFont>
      <p:font typeface="Sitka Subheading" pitchFamily="2" charset="0"/>
      <p:regular r:id="rId49"/>
      <p:bold r:id="rId50"/>
      <p:italic r:id="rId51"/>
      <p:boldItalic r:id="rId52"/>
    </p:embeddedFont>
    <p:embeddedFont>
      <p:font typeface="Sitka Text" pitchFamily="2" charset="0"/>
      <p:regular r:id="rId53"/>
      <p:bold r:id="rId54"/>
      <p:italic r:id="rId55"/>
      <p:boldItalic r:id="rId56"/>
    </p:embeddedFont>
    <p:embeddedFont>
      <p:font typeface="Sitka Text Semibold" pitchFamily="2" charset="0"/>
      <p:bold r:id="rId57"/>
      <p:boldItalic r:id="rId58"/>
    </p:embeddedFont>
    <p:embeddedFont>
      <p:font typeface="Source Serif Pro" panose="02040603050405020204" pitchFamily="18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319"/>
    <a:srgbClr val="F5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84183" autoAdjust="0"/>
  </p:normalViewPr>
  <p:slideViewPr>
    <p:cSldViewPr snapToGrid="0">
      <p:cViewPr varScale="1">
        <p:scale>
          <a:sx n="92" d="100"/>
          <a:sy n="92" d="100"/>
        </p:scale>
        <p:origin x="134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49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13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72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58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95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69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table because of core functionality and THE Dealbreaker</a:t>
            </a:r>
          </a:p>
        </p:txBody>
      </p:sp>
    </p:spTree>
    <p:extLst>
      <p:ext uri="{BB962C8B-B14F-4D97-AF65-F5344CB8AC3E}">
        <p14:creationId xmlns:p14="http://schemas.microsoft.com/office/powerpoint/2010/main" val="3804386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3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4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43e17306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43e17306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07ce2d7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07ce2d7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Agile – Scrum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Full involvement in team activities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Design Thinking and Double Diamond applied to Design phase</a:t>
            </a:r>
          </a:p>
          <a:p>
            <a:pPr marL="171450" indent="-171450">
              <a:spcAft>
                <a:spcPts val="1200"/>
              </a:spcAft>
            </a:pPr>
            <a:r>
              <a:rPr lang="en-US" sz="1100" dirty="0">
                <a:latin typeface="Sitka Text" pitchFamily="2" charset="0"/>
              </a:rPr>
              <a:t>Frequent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338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the sorter by name/date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link/remove the evidence from collection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filtering multiple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2 filters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the evidence </a:t>
            </a:r>
          </a:p>
        </p:txBody>
      </p:sp>
    </p:spTree>
    <p:extLst>
      <p:ext uri="{BB962C8B-B14F-4D97-AF65-F5344CB8AC3E}">
        <p14:creationId xmlns:p14="http://schemas.microsoft.com/office/powerpoint/2010/main" val="71464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22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08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36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4a88b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4a88b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26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98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visible to student</a:t>
            </a:r>
          </a:p>
          <a:p>
            <a:r>
              <a:rPr lang="en-GB" dirty="0"/>
              <a:t>All these action can be done from main “My portfolio” view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Currently students do not use this page</a:t>
            </a:r>
          </a:p>
        </p:txBody>
      </p:sp>
    </p:spTree>
    <p:extLst>
      <p:ext uri="{BB962C8B-B14F-4D97-AF65-F5344CB8AC3E}">
        <p14:creationId xmlns:p14="http://schemas.microsoft.com/office/powerpoint/2010/main" val="199720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 was to take these opportunities and improve the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57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31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"/>
              <a:buNone/>
              <a:defRPr sz="28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80706" y="4572021"/>
            <a:ext cx="5045947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Sitka Subheading" pitchFamily="2" charset="0"/>
              </a:rPr>
              <a:t>Edita Pronckute - S8 – User Interaction Graduation Internship</a:t>
            </a:r>
            <a:endParaRPr dirty="0">
              <a:solidFill>
                <a:schemeClr val="dk2"/>
              </a:solidFill>
              <a:latin typeface="Sitka Subheading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Sitka Subheading" pitchFamily="2" charset="0"/>
            </a:endParaRPr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97365" y="1871546"/>
            <a:ext cx="5045947" cy="103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>
                <a:latin typeface="Sitka Display Semibold" pitchFamily="2" charset="0"/>
              </a:rPr>
              <a:t>Aggregated Data Management in a Digital Portfolio</a:t>
            </a:r>
            <a:endParaRPr sz="2800" dirty="0">
              <a:latin typeface="Sitka Display Semibold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54616-230C-4FAB-D720-4088A9AF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615149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Opportunities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84300" y="1352507"/>
            <a:ext cx="4619700" cy="2277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Usefulness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Functionality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Meaning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Look &amp; feel</a:t>
            </a:r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8785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Outcome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8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CEF28-5D06-9832-5AB6-69A339E96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6" y="0"/>
            <a:ext cx="8597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79020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Benefit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84300" y="1467300"/>
            <a:ext cx="4619700" cy="295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Better overview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 More control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Tools to find specific evidence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Goals per evidence</a:t>
            </a:r>
          </a:p>
          <a:p>
            <a:pPr marL="628650" lvl="1" indent="-171450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Manage collections</a:t>
            </a:r>
          </a:p>
          <a:p>
            <a:pPr marL="171450" indent="-171450">
              <a:spcAft>
                <a:spcPts val="1200"/>
              </a:spcAft>
            </a:pPr>
            <a:r>
              <a:rPr lang="en-US" sz="1600" dirty="0">
                <a:latin typeface="Sitka Text" pitchFamily="2" charset="0"/>
              </a:rPr>
              <a:t>Consistent design</a:t>
            </a:r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795735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wall covered with sticky notes.">
            <a:extLst>
              <a:ext uri="{FF2B5EF4-FFF2-40B4-BE49-F238E27FC236}">
                <a16:creationId xmlns:a16="http://schemas.microsoft.com/office/drawing/2014/main" id="{B837FED0-371E-B62C-FF25-53973F881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7"/>
          <a:stretch/>
        </p:blipFill>
        <p:spPr>
          <a:xfrm>
            <a:off x="5837324" y="1731733"/>
            <a:ext cx="2967974" cy="2122784"/>
          </a:xfrm>
          <a:prstGeom prst="rect">
            <a:avLst/>
          </a:prstGeom>
        </p:spPr>
      </p:pic>
      <p:pic>
        <p:nvPicPr>
          <p:cNvPr id="11" name="Picture 10" descr="Woman studying in library">
            <a:extLst>
              <a:ext uri="{FF2B5EF4-FFF2-40B4-BE49-F238E27FC236}">
                <a16:creationId xmlns:a16="http://schemas.microsoft.com/office/drawing/2014/main" id="{96156120-D200-F5EA-58F9-0989B2B75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922" y="1731733"/>
            <a:ext cx="3185422" cy="21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6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4BB52-4476-2E80-D06B-DC3E0486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29" y="1480600"/>
            <a:ext cx="2009442" cy="151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6E7B3-A6D3-143B-EEAD-AC19694CE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64"/>
          <a:stretch/>
        </p:blipFill>
        <p:spPr>
          <a:xfrm>
            <a:off x="117432" y="3175782"/>
            <a:ext cx="2037433" cy="121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3680F-C1D0-BDC3-77DD-D445E942D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931" y="1446964"/>
            <a:ext cx="2616590" cy="1728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A57BE-34F7-4EC0-E984-97853318AF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828"/>
          <a:stretch/>
        </p:blipFill>
        <p:spPr>
          <a:xfrm>
            <a:off x="5891002" y="1706646"/>
            <a:ext cx="3006813" cy="1617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93B3E5-4565-2C32-901E-44B68664B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666" y="2376487"/>
            <a:ext cx="3724926" cy="20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45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725" y="769449"/>
            <a:ext cx="4587448" cy="37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76901" y="712594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Contents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519987" y="1200328"/>
            <a:ext cx="4619700" cy="2646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Introduction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Assignment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Outcome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Demo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nl" sz="1600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Reflection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4713">
            <a:off x="4807803" y="3074901"/>
            <a:ext cx="1001221" cy="80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325" y="1247325"/>
            <a:ext cx="600324" cy="60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2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eople working on a computer">
            <a:extLst>
              <a:ext uri="{FF2B5EF4-FFF2-40B4-BE49-F238E27FC236}">
                <a16:creationId xmlns:a16="http://schemas.microsoft.com/office/drawing/2014/main" id="{2BFEE9F7-9E1A-9457-F510-7884058CD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8" r="4852"/>
          <a:stretch/>
        </p:blipFill>
        <p:spPr>
          <a:xfrm>
            <a:off x="6926481" y="1489558"/>
            <a:ext cx="2101652" cy="175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71A2E-6028-8FF1-FC67-85928AEFD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12" y="1480600"/>
            <a:ext cx="4360172" cy="1936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EE25-5F6A-D1E5-0472-E2EF76D60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37" y="2665100"/>
            <a:ext cx="2955448" cy="226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3FC64-7434-E900-5D79-F87312A814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2" r="17702" b="12883"/>
          <a:stretch/>
        </p:blipFill>
        <p:spPr>
          <a:xfrm>
            <a:off x="1493806" y="3153087"/>
            <a:ext cx="3060903" cy="1784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3DD2D-47A4-B1BC-A19F-809D705C1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481" y="3277157"/>
            <a:ext cx="2101653" cy="16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44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E9F7DF-C884-9D9F-9868-3CEA5880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33" y="3191962"/>
            <a:ext cx="2238285" cy="1260437"/>
          </a:xfrm>
          <a:prstGeom prst="rect">
            <a:avLst/>
          </a:prstGeom>
        </p:spPr>
      </p:pic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wo people looking at computer monitor">
            <a:extLst>
              <a:ext uri="{FF2B5EF4-FFF2-40B4-BE49-F238E27FC236}">
                <a16:creationId xmlns:a16="http://schemas.microsoft.com/office/drawing/2014/main" id="{851D6E67-A152-4E65-F161-4977F0741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34"/>
          <a:stretch/>
        </p:blipFill>
        <p:spPr>
          <a:xfrm>
            <a:off x="495300" y="1480600"/>
            <a:ext cx="2152356" cy="1820432"/>
          </a:xfrm>
          <a:prstGeom prst="rect">
            <a:avLst/>
          </a:prstGeom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A2CD5-1B64-5665-8C16-88ED056CF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3057178"/>
            <a:ext cx="2445536" cy="1276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3DA32-AF7F-2BF6-0090-91CB4DF39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8"/>
          <a:stretch/>
        </p:blipFill>
        <p:spPr>
          <a:xfrm>
            <a:off x="2647656" y="1414545"/>
            <a:ext cx="2936253" cy="1780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F917A-E98C-5843-D1E3-F21515783A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42"/>
          <a:stretch/>
        </p:blipFill>
        <p:spPr>
          <a:xfrm>
            <a:off x="4872942" y="1506384"/>
            <a:ext cx="1731848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The Approach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257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46125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699931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02419" y="279312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Research &amp; Analysis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Context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Stakeholders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Requirements</a:t>
            </a:r>
          </a:p>
        </p:txBody>
      </p:sp>
      <p:sp>
        <p:nvSpPr>
          <p:cNvPr id="174" name="Google Shape;174;p21"/>
          <p:cNvSpPr txBox="1"/>
          <p:nvPr/>
        </p:nvSpPr>
        <p:spPr>
          <a:xfrm>
            <a:off x="2545088" y="3007224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Sketching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Wireframe</a:t>
            </a: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83775" y="3039622"/>
            <a:ext cx="18150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Development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Refinement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Implementation</a:t>
            </a:r>
          </a:p>
          <a:p>
            <a:pPr algn="ctr"/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Peer programing</a:t>
            </a:r>
          </a:p>
        </p:txBody>
      </p:sp>
      <p:sp>
        <p:nvSpPr>
          <p:cNvPr id="176" name="Google Shape;176;p21"/>
          <p:cNvSpPr/>
          <p:nvPr/>
        </p:nvSpPr>
        <p:spPr>
          <a:xfrm>
            <a:off x="6938610" y="1480600"/>
            <a:ext cx="19827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32699" y="2798445"/>
            <a:ext cx="181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Testing &amp; Feedback</a:t>
            </a:r>
            <a:br>
              <a:rPr lang="nl" sz="1600" b="1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Reviewing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User 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Improvements</a:t>
            </a:r>
          </a:p>
        </p:txBody>
      </p:sp>
      <p:sp>
        <p:nvSpPr>
          <p:cNvPr id="178" name="Google Shape;178;p21"/>
          <p:cNvSpPr/>
          <p:nvPr/>
        </p:nvSpPr>
        <p:spPr>
          <a:xfrm>
            <a:off x="75992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0260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41275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479950" y="1893125"/>
            <a:ext cx="900000" cy="900000"/>
          </a:xfrm>
          <a:prstGeom prst="ellipse">
            <a:avLst/>
          </a:prstGeom>
          <a:solidFill>
            <a:srgbClr val="1B25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" y="20757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210752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25" y="2107516"/>
            <a:ext cx="412301" cy="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149" y="2085059"/>
            <a:ext cx="530101" cy="47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85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1535200"/>
            <a:ext cx="2362200" cy="331337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User Testing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390900" y="1535200"/>
            <a:ext cx="2362200" cy="331337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1535199"/>
            <a:ext cx="2362200" cy="331337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2704584"/>
            <a:ext cx="21624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The Table</a:t>
            </a:r>
            <a:br>
              <a:rPr lang="nl" sz="1600" b="1" dirty="0">
                <a:solidFill>
                  <a:schemeClr val="lt1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 Semibold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“Filters stood out, overall, it seems like a perfect tool for Open Learning Course”</a:t>
            </a:r>
            <a:b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</a:br>
            <a:endParaRPr lang="en-US" sz="1200" dirty="0">
              <a:solidFill>
                <a:schemeClr val="lt1"/>
              </a:solidFill>
              <a:latin typeface="Sitka Text Semibold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 “A better version of the current portfolio”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386125" y="2680046"/>
            <a:ext cx="2362200" cy="19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The Dashboard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“Dashboard helps a lot, seems more alive and nicer to use”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“... linked goals and collections count could help see the discrepancy of orphaned evidence.”</a:t>
            </a:r>
            <a:endParaRPr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057900" y="2700507"/>
            <a:ext cx="23622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Conversation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“A better way to manage the evidence in My Portfolio”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 “Excel – like page, but sorts and filters in a nice way”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86" y="1781620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1731786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177" y="1815966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Demo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1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D4E4-CBF2-860E-0DF6-D9318899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34961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6BE39-B308-1EC1-4709-DBB3A856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8" y="803757"/>
            <a:ext cx="6957663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4B983-5945-4CB6-AD86-C2D68470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90" y="914256"/>
            <a:ext cx="7079593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73D590-C096-9577-7F57-2608B305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358"/>
            <a:ext cx="9144000" cy="34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Introduction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6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46402-5847-6F72-DA55-974D6131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5" y="1055238"/>
            <a:ext cx="6569009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itka Small Semibold" pitchFamily="2" charset="0"/>
              </a:rPr>
              <a:t>Reflection</a:t>
            </a:r>
            <a:endParaRPr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8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905547" y="1412240"/>
            <a:ext cx="1982831" cy="2979138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488879" y="1412237"/>
            <a:ext cx="1982831" cy="297913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996689" y="2489452"/>
            <a:ext cx="181511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Independence struggles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Overcoming own barriers</a:t>
            </a:r>
          </a:p>
        </p:txBody>
      </p:sp>
      <p:sp>
        <p:nvSpPr>
          <p:cNvPr id="140" name="Google Shape;140;p19"/>
          <p:cNvSpPr txBox="1"/>
          <p:nvPr/>
        </p:nvSpPr>
        <p:spPr>
          <a:xfrm>
            <a:off x="3530806" y="2489777"/>
            <a:ext cx="1898976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Learning new tools and  excercising new practices </a:t>
            </a:r>
            <a:endParaRPr sz="1200" dirty="0">
              <a:solidFill>
                <a:schemeClr val="lt1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018546" y="1410412"/>
            <a:ext cx="1982831" cy="297913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6102401" y="2489452"/>
            <a:ext cx="181511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Imposter syndrome</a:t>
            </a:r>
            <a:br>
              <a:rPr lang="nl" sz="1600" b="1" dirty="0">
                <a:solidFill>
                  <a:schemeClr val="lt1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Gaining confidence, setting up boundaries</a:t>
            </a: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62" y="1704877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543" y="1677695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221" y="1727452"/>
            <a:ext cx="990257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3;p20">
            <a:extLst>
              <a:ext uri="{FF2B5EF4-FFF2-40B4-BE49-F238E27FC236}">
                <a16:creationId xmlns:a16="http://schemas.microsoft.com/office/drawing/2014/main" id="{204CDE4D-7E8F-4A82-39A8-770D354A34D7}"/>
              </a:ext>
            </a:extLst>
          </p:cNvPr>
          <p:cNvSpPr txBox="1">
            <a:spLocks/>
          </p:cNvSpPr>
          <p:nvPr/>
        </p:nvSpPr>
        <p:spPr>
          <a:xfrm>
            <a:off x="440034" y="31157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"/>
              <a:buNone/>
              <a:defRPr sz="28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Sitka Heading Semibold" pitchFamily="2" charset="0"/>
              </a:rPr>
              <a:t>Challenges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4294967295"/>
          </p:nvPr>
        </p:nvSpPr>
        <p:spPr>
          <a:xfrm>
            <a:off x="495300" y="609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200" dirty="0">
                <a:latin typeface="Sitka Heading Semibold" pitchFamily="2" charset="0"/>
              </a:rPr>
              <a:t>Personal Growth</a:t>
            </a:r>
            <a:endParaRPr sz="3200" dirty="0">
              <a:latin typeface="Sitka Heading Semibold" pitchFamily="2" charset="0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3390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1535200"/>
            <a:ext cx="2362200" cy="2971800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936275"/>
            <a:ext cx="21624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Meaningful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Real product for real people, making it better for peers and colleagues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490800" y="2847725"/>
            <a:ext cx="2162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Positive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Healthy working environment, supportive team, encouraging atmosphere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162575" y="2847725"/>
            <a:ext cx="21624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itka Text Semibold" pitchFamily="2" charset="0"/>
                <a:ea typeface="Source Serif Pro"/>
                <a:cs typeface="Source Serif Pro"/>
                <a:sym typeface="Source Serif Pro"/>
              </a:rPr>
              <a:t>Beneficial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Good for my personal growth, career choice understanding</a:t>
            </a:r>
            <a:endParaRPr sz="1200" dirty="0">
              <a:solidFill>
                <a:srgbClr val="1B252C"/>
              </a:solidFill>
              <a:latin typeface="Sitka Tex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450225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2000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87267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2087063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8" y="208707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208706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90250" y="508485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itka Heading Semibold" pitchFamily="2" charset="0"/>
              </a:rPr>
              <a:t>Conclusion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490250" y="1140683"/>
            <a:ext cx="8264283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“Making My Evidence tab useful. Giving a reason to actually go to this tab.” </a:t>
            </a:r>
            <a:r>
              <a:rPr lang="en-US" sz="10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– A. 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Angelov</a:t>
            </a:r>
            <a:r>
              <a:rPr lang="en-US" sz="1000" i="1" dirty="0">
                <a:solidFill>
                  <a:srgbClr val="000000"/>
                </a:solidFill>
                <a:highlight>
                  <a:srgbClr val="FFFFFF"/>
                </a:highlight>
                <a:latin typeface="Sitka Text" pitchFamily="2" charset="0"/>
              </a:rPr>
              <a:t> (Fontys student)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i="1" dirty="0">
              <a:solidFill>
                <a:srgbClr val="000000"/>
              </a:solidFill>
              <a:highlight>
                <a:srgbClr val="FFFFFF"/>
              </a:highlight>
              <a:latin typeface="Sitka Tex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608B6-392A-8F7C-5A21-C91BEE46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5"/>
          <a:stretch/>
        </p:blipFill>
        <p:spPr>
          <a:xfrm>
            <a:off x="914397" y="1842660"/>
            <a:ext cx="7205028" cy="1087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3C4EA-CFF0-1593-C57C-CB2CAB27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45" y="3063346"/>
            <a:ext cx="7237708" cy="19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'The End' typed on a typewriter">
            <a:extLst>
              <a:ext uri="{FF2B5EF4-FFF2-40B4-BE49-F238E27FC236}">
                <a16:creationId xmlns:a16="http://schemas.microsoft.com/office/drawing/2014/main" id="{47CB157C-3079-5B9F-8E83-7C4BEAD6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56982"/>
            <a:ext cx="9144000" cy="607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B99BD-CF70-0B18-098C-A776B229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315" y="458393"/>
            <a:ext cx="4807800" cy="677078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CA46-A573-EC70-3977-3891C5B2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69546"/>
            <a:ext cx="2105129" cy="600134"/>
          </a:xfrm>
        </p:spPr>
        <p:txBody>
          <a:bodyPr/>
          <a:lstStyle/>
          <a:p>
            <a:pPr marL="152400" indent="0">
              <a:buNone/>
            </a:pP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Question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234EBF-B1A3-B819-4244-BE8C3A6E2219}"/>
              </a:ext>
            </a:extLst>
          </p:cNvPr>
          <p:cNvSpPr txBox="1">
            <a:spLocks/>
          </p:cNvSpPr>
          <p:nvPr/>
        </p:nvSpPr>
        <p:spPr>
          <a:xfrm>
            <a:off x="7172516" y="1769546"/>
            <a:ext cx="2105129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Font typeface="Open Sans"/>
              <a:buNone/>
            </a:pP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Question Time</a:t>
            </a:r>
          </a:p>
        </p:txBody>
      </p:sp>
    </p:spTree>
    <p:extLst>
      <p:ext uri="{BB962C8B-B14F-4D97-AF65-F5344CB8AC3E}">
        <p14:creationId xmlns:p14="http://schemas.microsoft.com/office/powerpoint/2010/main" val="187735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B8B-4A04-2A62-8435-BB3BD421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E4564-06A8-EBBF-3346-81961A31C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1106E0-C223-5A78-85E8-6295E9232DB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 descr="Elderly woman finishing a marathon">
            <a:extLst>
              <a:ext uri="{FF2B5EF4-FFF2-40B4-BE49-F238E27FC236}">
                <a16:creationId xmlns:a16="http://schemas.microsoft.com/office/drawing/2014/main" id="{CEB6210C-90FD-169C-2DEA-A5DF989A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04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8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3260691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itka Heading Semibold" pitchFamily="2" charset="0"/>
              </a:rPr>
              <a:t>About me</a:t>
            </a:r>
            <a:br>
              <a:rPr lang="en-US" sz="3200" dirty="0">
                <a:latin typeface="Sitka Heading Semibold" pitchFamily="2" charset="0"/>
              </a:rPr>
            </a:br>
            <a:endParaRPr lang="en-US" sz="3200" dirty="0">
              <a:latin typeface="Sitka Heading Semibold" pitchFamily="2" charset="0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96366" y="2734023"/>
            <a:ext cx="25874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Display Semibold" pitchFamily="2" charset="0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Graduation Internship</a:t>
            </a:r>
            <a:endParaRPr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3834" b="3834"/>
          <a:stretch>
            <a:fillRect/>
          </a:stretch>
        </p:blipFill>
        <p:spPr>
          <a:xfrm>
            <a:off x="5675811" y="559089"/>
            <a:ext cx="1814761" cy="1814761"/>
          </a:xfrm>
        </p:spPr>
      </p:pic>
      <p:sp>
        <p:nvSpPr>
          <p:cNvPr id="14" name="Google Shape;82;p12">
            <a:extLst>
              <a:ext uri="{FF2B5EF4-FFF2-40B4-BE49-F238E27FC236}">
                <a16:creationId xmlns:a16="http://schemas.microsoft.com/office/drawing/2014/main" id="{1F2B7C8E-2403-B513-8BE7-D1D03D173D65}"/>
              </a:ext>
            </a:extLst>
          </p:cNvPr>
          <p:cNvSpPr txBox="1"/>
          <p:nvPr/>
        </p:nvSpPr>
        <p:spPr>
          <a:xfrm>
            <a:off x="1120809" y="3658407"/>
            <a:ext cx="32606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Vilnius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MBA in Marketing &amp; Global Business</a:t>
            </a:r>
          </a:p>
        </p:txBody>
      </p:sp>
      <p:pic>
        <p:nvPicPr>
          <p:cNvPr id="1028" name="Picture 4" descr="Fontys Hogeschool voor de Kunsten | Theapolis">
            <a:extLst>
              <a:ext uri="{FF2B5EF4-FFF2-40B4-BE49-F238E27FC236}">
                <a16:creationId xmlns:a16="http://schemas.microsoft.com/office/drawing/2014/main" id="{E97D7640-0B3F-BE77-14B0-C8D03380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692" y="2734024"/>
            <a:ext cx="575718" cy="5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lnius University - Wikipedia">
            <a:extLst>
              <a:ext uri="{FF2B5EF4-FFF2-40B4-BE49-F238E27FC236}">
                <a16:creationId xmlns:a16="http://schemas.microsoft.com/office/drawing/2014/main" id="{3F0404E1-D828-A3F1-B9E2-271FFFB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3" y="3658407"/>
            <a:ext cx="517322" cy="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rieam - Crunchbase Company Profile &amp; Funding">
            <a:extLst>
              <a:ext uri="{FF2B5EF4-FFF2-40B4-BE49-F238E27FC236}">
                <a16:creationId xmlns:a16="http://schemas.microsoft.com/office/drawing/2014/main" id="{36E8E1A3-ECA5-FE0D-15CC-399657C3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6" y="2746555"/>
            <a:ext cx="609496" cy="6094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2;p12">
            <a:extLst>
              <a:ext uri="{FF2B5EF4-FFF2-40B4-BE49-F238E27FC236}">
                <a16:creationId xmlns:a16="http://schemas.microsoft.com/office/drawing/2014/main" id="{45FF8C4D-65FE-F3BB-5D2C-DFBADC7ABD1E}"/>
              </a:ext>
            </a:extLst>
          </p:cNvPr>
          <p:cNvSpPr txBox="1"/>
          <p:nvPr/>
        </p:nvSpPr>
        <p:spPr>
          <a:xfrm>
            <a:off x="5383310" y="2738304"/>
            <a:ext cx="25874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Fontys UAS student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itka Text" pitchFamily="2" charset="0"/>
                <a:ea typeface="Open Sans"/>
                <a:cs typeface="Open Sans"/>
                <a:sym typeface="Open Sans"/>
              </a:rPr>
              <a:t>ICT &amp; Software Engineering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749776"/>
            <a:ext cx="5883000" cy="62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Heading Semibold" pitchFamily="2" charset="0"/>
              </a:rPr>
              <a:t>About Drieam</a:t>
            </a:r>
            <a:endParaRPr dirty="0">
              <a:latin typeface="Sitka Heading Semibold" pitchFamily="2" charset="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83030" y="2479967"/>
            <a:ext cx="844518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Fast growing EdTech scale-up</a:t>
            </a: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Colleagues with expertise in development, UX &amp; consultancy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Focus on higher education and continuing education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sz="1600" dirty="0">
                <a:solidFill>
                  <a:srgbClr val="1B252C"/>
                </a:solidFill>
                <a:latin typeface="Sitka Text" pitchFamily="2" charset="0"/>
                <a:ea typeface="Source Serif Pro"/>
                <a:cs typeface="Source Serif Pro"/>
                <a:sym typeface="Source Serif Pro"/>
              </a:rPr>
              <a:t>Instructure Partner for 5+ years, working with Canvas as LMS</a:t>
            </a:r>
            <a:endParaRPr sz="1600" dirty="0">
              <a:solidFill>
                <a:srgbClr val="1B252C"/>
              </a:solidFill>
              <a:latin typeface="Sitka Text" pitchFamily="2" charset="0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2571750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372" y="3763068"/>
            <a:ext cx="3932920" cy="8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94149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Sitka Small Semibold" pitchFamily="2" charset="0"/>
              </a:rPr>
              <a:t>Assignment</a:t>
            </a:r>
            <a:endParaRPr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645EB8-422A-1D12-10C1-24A7C1EA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E6E5D-473E-C56B-AEBC-0B555827D868}"/>
              </a:ext>
            </a:extLst>
          </p:cNvPr>
          <p:cNvSpPr/>
          <p:nvPr/>
        </p:nvSpPr>
        <p:spPr>
          <a:xfrm>
            <a:off x="844658" y="3386380"/>
            <a:ext cx="7865389" cy="1030637"/>
          </a:xfrm>
          <a:prstGeom prst="rect">
            <a:avLst/>
          </a:prstGeom>
          <a:noFill/>
          <a:ln w="76200" cap="flat" cmpd="sng" algn="ctr">
            <a:solidFill>
              <a:srgbClr val="C6031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109D99-63F4-D9DD-A95F-23BF5391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1E8B02-E888-FDE6-B0E3-D4032B7E7B9E}"/>
              </a:ext>
            </a:extLst>
          </p:cNvPr>
          <p:cNvSpPr/>
          <p:nvPr/>
        </p:nvSpPr>
        <p:spPr>
          <a:xfrm>
            <a:off x="639306" y="1960536"/>
            <a:ext cx="3188776" cy="333214"/>
          </a:xfrm>
          <a:prstGeom prst="rect">
            <a:avLst/>
          </a:prstGeom>
          <a:noFill/>
          <a:ln w="76200" cap="flat" cmpd="sng" algn="ctr">
            <a:solidFill>
              <a:srgbClr val="C6031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6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695</Words>
  <Application>Microsoft Office PowerPoint</Application>
  <PresentationFormat>On-screen Show (16:9)</PresentationFormat>
  <Paragraphs>222</Paragraphs>
  <Slides>36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Open Sans</vt:lpstr>
      <vt:lpstr>Sitka Display Semibold</vt:lpstr>
      <vt:lpstr>Sitka Text</vt:lpstr>
      <vt:lpstr>Sitka Text Semibold</vt:lpstr>
      <vt:lpstr>Sitka Small Semibold</vt:lpstr>
      <vt:lpstr>Arial</vt:lpstr>
      <vt:lpstr>Sitka Subheading</vt:lpstr>
      <vt:lpstr>Sitka Heading Semibold</vt:lpstr>
      <vt:lpstr>Source Serif Pro</vt:lpstr>
      <vt:lpstr>Drieam theme 2023</vt:lpstr>
      <vt:lpstr>Aggregated Data Management in a Digital Portfolio</vt:lpstr>
      <vt:lpstr>Contents</vt:lpstr>
      <vt:lpstr>Introduction</vt:lpstr>
      <vt:lpstr>About me </vt:lpstr>
      <vt:lpstr>About Drieam</vt:lpstr>
      <vt:lpstr>PowerPoint Presentation</vt:lpstr>
      <vt:lpstr>Assignment</vt:lpstr>
      <vt:lpstr>PowerPoint Presentation</vt:lpstr>
      <vt:lpstr>PowerPoint Presentation</vt:lpstr>
      <vt:lpstr>PowerPoint Presentation</vt:lpstr>
      <vt:lpstr>Opportunities</vt:lpstr>
      <vt:lpstr>Outcome</vt:lpstr>
      <vt:lpstr>PowerPoint Presentation</vt:lpstr>
      <vt:lpstr>Benefit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The Approach</vt:lpstr>
      <vt:lpstr>User Testing</vt:lpstr>
      <vt:lpstr>Demo</vt:lpstr>
      <vt:lpstr>Research</vt:lpstr>
      <vt:lpstr>PowerPoint Presentation</vt:lpstr>
      <vt:lpstr>PowerPoint Presentation</vt:lpstr>
      <vt:lpstr>PowerPoint Presentation</vt:lpstr>
      <vt:lpstr>PowerPoint Presentation</vt:lpstr>
      <vt:lpstr>Reflection</vt:lpstr>
      <vt:lpstr>PowerPoint Presentation</vt:lpstr>
      <vt:lpstr>Personal Growth</vt:lpstr>
      <vt:lpstr>Conclusion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Aggregated Data Management in a Digital Portfolio </dc:title>
  <cp:lastModifiedBy>Pronckutė,Edita E.</cp:lastModifiedBy>
  <cp:revision>58</cp:revision>
  <dcterms:modified xsi:type="dcterms:W3CDTF">2023-07-02T19:55:59Z</dcterms:modified>
</cp:coreProperties>
</file>